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  <p:sldId id="260" r:id="rId4"/>
    <p:sldId id="258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7"/>
  </p:normalViewPr>
  <p:slideViewPr>
    <p:cSldViewPr snapToGrid="0" snapToObjects="1">
      <p:cViewPr varScale="1">
        <p:scale>
          <a:sx n="213" d="100"/>
          <a:sy n="213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64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12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1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00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9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9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84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21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91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1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2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16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40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9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F3ED7C8-924D-6C4F-B130-1FB3688ED43A}" type="datetimeFigureOut">
              <a:rPr lang="en-US" smtClean="0"/>
              <a:t>7/27/19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90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emproxy.com/lis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3EB3-9088-0D46-A554-D5CC7CF90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KALI Linux Tools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76D07-BF7A-C34A-8B10-149D53757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PHANI KISHORE LANKA</a:t>
            </a:r>
          </a:p>
        </p:txBody>
      </p:sp>
    </p:spTree>
    <p:extLst>
      <p:ext uri="{BB962C8B-B14F-4D97-AF65-F5344CB8AC3E}">
        <p14:creationId xmlns:p14="http://schemas.microsoft.com/office/powerpoint/2010/main" val="93773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390C-A0F0-C042-9195-E227AB78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59" y="-148414"/>
            <a:ext cx="10058400" cy="1609344"/>
          </a:xfrm>
        </p:spPr>
        <p:txBody>
          <a:bodyPr/>
          <a:lstStyle/>
          <a:p>
            <a:r>
              <a:rPr lang="en-US" dirty="0"/>
              <a:t>LEVELS OF ANONYMITY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8A6B72-7E3F-724E-BA50-2FE49D5E8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4908" y="4142324"/>
            <a:ext cx="1460902" cy="429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66FC3-B8A2-2340-812C-1CC193221B8B}"/>
              </a:ext>
            </a:extLst>
          </p:cNvPr>
          <p:cNvSpPr/>
          <p:nvPr/>
        </p:nvSpPr>
        <p:spPr>
          <a:xfrm>
            <a:off x="4357833" y="3942165"/>
            <a:ext cx="2975317" cy="82999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0789E-32E6-D346-B14A-33796EAF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79" y="3370292"/>
            <a:ext cx="854612" cy="4717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AE17C0-3AFC-D245-897D-55B670E05D04}"/>
              </a:ext>
            </a:extLst>
          </p:cNvPr>
          <p:cNvSpPr/>
          <p:nvPr/>
        </p:nvSpPr>
        <p:spPr>
          <a:xfrm>
            <a:off x="4193710" y="3262290"/>
            <a:ext cx="3283268" cy="166140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2AD43-429A-F04E-A169-AA501FDA7D7A}"/>
              </a:ext>
            </a:extLst>
          </p:cNvPr>
          <p:cNvSpPr/>
          <p:nvPr/>
        </p:nvSpPr>
        <p:spPr>
          <a:xfrm>
            <a:off x="4092892" y="2504050"/>
            <a:ext cx="4228148" cy="251811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6556CA-9848-DF4D-A970-3670E601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337" y="2626958"/>
            <a:ext cx="966154" cy="5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287B-FA58-D747-B6B8-4911EF02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4563-1E9A-5841-9FCB-C761EB7ED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Based Traffic to Bring anonymity. </a:t>
            </a:r>
          </a:p>
          <a:p>
            <a:pPr marL="0" indent="0">
              <a:buNone/>
            </a:pPr>
            <a:r>
              <a:rPr lang="en-US" dirty="0"/>
              <a:t>Examples:- Lot of Open Proxies are Posted here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IN" dirty="0">
                <a:hlinkClick r:id="rId2"/>
              </a:rPr>
              <a:t>https://premproxy.com/list/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You can change the Proxy Configuration to </a:t>
            </a:r>
            <a:r>
              <a:rPr lang="en-IN" dirty="0" err="1"/>
              <a:t>ananomize</a:t>
            </a:r>
            <a:r>
              <a:rPr lang="en-IN" dirty="0"/>
              <a:t> the http traffic in browser.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194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2239-0F40-144B-B935-C5F759B4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CHAINS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04C6-3743-D242-B248-3F162A1D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17426"/>
            <a:ext cx="10058400" cy="4050792"/>
          </a:xfrm>
        </p:spPr>
        <p:txBody>
          <a:bodyPr/>
          <a:lstStyle/>
          <a:p>
            <a:r>
              <a:rPr lang="en-US" dirty="0"/>
              <a:t>Proxy chains is a software that provides anonymity to anything that you are doing </a:t>
            </a:r>
          </a:p>
          <a:p>
            <a:pPr marL="0" indent="0">
              <a:buNone/>
            </a:pPr>
            <a:r>
              <a:rPr lang="en-US" dirty="0"/>
              <a:t>http , socks4, socks5 , tunneling </a:t>
            </a:r>
            <a:r>
              <a:rPr lang="en-US" dirty="0" err="1"/>
              <a:t>proxifier</a:t>
            </a:r>
            <a:r>
              <a:rPr lang="en-US" dirty="0"/>
              <a:t> with DNS.  Proxy Chains do SNAT – Source         </a:t>
            </a:r>
          </a:p>
          <a:p>
            <a:pPr marL="0" indent="0">
              <a:buNone/>
            </a:pPr>
            <a:r>
              <a:rPr lang="en-US"/>
              <a:t>                                                                                                     Network Address Translation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F6D3F-6881-F243-85E1-81F449C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1" y="2734759"/>
            <a:ext cx="4762501" cy="1075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0E14D-2730-BF41-9DCC-F327E722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38" y="3899370"/>
            <a:ext cx="4931420" cy="989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A13E6-DF76-E343-AE0A-7206A251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56" y="4978397"/>
            <a:ext cx="5083029" cy="96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7425-301E-9841-BD47-D53F1436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Information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64C5D-84EA-BC4F-B969-1A64CB7A2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36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{C913EC75-1414-A241-957F-CEFE4C845BC1}tf10001058</Template>
  <TotalTime>417</TotalTime>
  <Words>90</Words>
  <Application>Microsoft Macintosh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Celestial</vt:lpstr>
      <vt:lpstr>KALI Linux Tools </vt:lpstr>
      <vt:lpstr>LEVELS OF ANONYMITY</vt:lpstr>
      <vt:lpstr>PROXY</vt:lpstr>
      <vt:lpstr>Proxy CHAINS </vt:lpstr>
      <vt:lpstr>1. Information GATHERING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KALI Linux Tools </dc:title>
  <dc:creator>phani kishore</dc:creator>
  <cp:lastModifiedBy>phani kishore</cp:lastModifiedBy>
  <cp:revision>9</cp:revision>
  <dcterms:created xsi:type="dcterms:W3CDTF">2019-07-14T03:00:58Z</dcterms:created>
  <dcterms:modified xsi:type="dcterms:W3CDTF">2019-07-27T07:09:02Z</dcterms:modified>
</cp:coreProperties>
</file>